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5E32AC-20A3-413A-932D-E4A1B14B9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16C9C8-B517-4A7F-814F-B66BAC65F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864549-266F-44C4-BA40-98D575728A1A}"/>
              </a:ext>
            </a:extLst>
          </p:cNvPr>
          <p:cNvSpPr txBox="1"/>
          <p:nvPr/>
        </p:nvSpPr>
        <p:spPr>
          <a:xfrm>
            <a:off x="1948543" y="1045029"/>
            <a:ext cx="3485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</a:rPr>
              <a:t>“那不是塔比！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A73A4C-8919-41EC-877D-02D42FD870E2}"/>
              </a:ext>
            </a:extLst>
          </p:cNvPr>
          <p:cNvSpPr txBox="1"/>
          <p:nvPr/>
        </p:nvSpPr>
        <p:spPr>
          <a:xfrm>
            <a:off x="1948543" y="2079090"/>
            <a:ext cx="4145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那是只河马！”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A674A-307B-418D-BE67-83EA3A460933}"/>
              </a:ext>
            </a:extLst>
          </p:cNvPr>
          <p:cNvSpPr txBox="1"/>
          <p:nvPr/>
        </p:nvSpPr>
        <p:spPr>
          <a:xfrm>
            <a:off x="0" y="6651171"/>
            <a:ext cx="499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Jon </a:t>
            </a:r>
            <a:r>
              <a:rPr lang="en-US" altLang="zh-CN" sz="2000" dirty="0" err="1"/>
              <a:t>Keevy</a:t>
            </a:r>
            <a:r>
              <a:rPr lang="en-US" altLang="zh-CN" sz="2000" dirty="0"/>
              <a:t> · </a:t>
            </a:r>
            <a:r>
              <a:rPr lang="en-US" altLang="zh-CN" sz="2000" dirty="0" err="1"/>
              <a:t>Mbongeni</a:t>
            </a:r>
            <a:r>
              <a:rPr lang="en-US" altLang="zh-CN" sz="2000" dirty="0"/>
              <a:t> </a:t>
            </a:r>
            <a:r>
              <a:rPr lang="en-US" altLang="zh-CN" sz="2000" dirty="0" err="1"/>
              <a:t>Fongoqa</a:t>
            </a:r>
            <a:r>
              <a:rPr lang="en-US" altLang="zh-CN" sz="2000" dirty="0"/>
              <a:t> · </a:t>
            </a:r>
            <a:r>
              <a:rPr lang="en-US" altLang="zh-CN" sz="2000" dirty="0" err="1"/>
              <a:t>Roulé</a:t>
            </a:r>
            <a:r>
              <a:rPr lang="en-US" altLang="zh-CN" sz="2000" dirty="0"/>
              <a:t> le Roux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133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348B09-2D17-4DB6-BE60-F66380729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936DBD-504B-4E87-A0CE-54F4A9E7E468}"/>
              </a:ext>
            </a:extLst>
          </p:cNvPr>
          <p:cNvSpPr txBox="1"/>
          <p:nvPr/>
        </p:nvSpPr>
        <p:spPr>
          <a:xfrm>
            <a:off x="2296885" y="859971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“那不是塔比！”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BBF0F3-9211-4344-B1B8-E8FFCDDB54FE}"/>
              </a:ext>
            </a:extLst>
          </p:cNvPr>
          <p:cNvSpPr txBox="1"/>
          <p:nvPr/>
        </p:nvSpPr>
        <p:spPr>
          <a:xfrm>
            <a:off x="7761514" y="859971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“那是只河马！”</a:t>
            </a:r>
          </a:p>
        </p:txBody>
      </p:sp>
    </p:spTree>
    <p:extLst>
      <p:ext uri="{BB962C8B-B14F-4D97-AF65-F5344CB8AC3E}">
        <p14:creationId xmlns:p14="http://schemas.microsoft.com/office/powerpoint/2010/main" val="274141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485F67-18D5-4BC6-837B-A99A4AF0F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829164-550B-46D8-A3DB-E95E968FDB36}"/>
              </a:ext>
            </a:extLst>
          </p:cNvPr>
          <p:cNvSpPr txBox="1"/>
          <p:nvPr/>
        </p:nvSpPr>
        <p:spPr>
          <a:xfrm>
            <a:off x="7990114" y="161108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露西在花园里找呀找。</a:t>
            </a:r>
          </a:p>
        </p:txBody>
      </p:sp>
    </p:spTree>
    <p:extLst>
      <p:ext uri="{BB962C8B-B14F-4D97-AF65-F5344CB8AC3E}">
        <p14:creationId xmlns:p14="http://schemas.microsoft.com/office/powerpoint/2010/main" val="265458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09E800-E4EE-45EA-9D98-0515FABE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87FAC5-7AB8-4B3D-96C2-EEBEC7C48C4F}"/>
              </a:ext>
            </a:extLst>
          </p:cNvPr>
          <p:cNvSpPr txBox="1"/>
          <p:nvPr/>
        </p:nvSpPr>
        <p:spPr>
          <a:xfrm>
            <a:off x="6738937" y="1240971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“你看到塔比了吗？”露西问邻居。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A84710-07F1-4B8E-BC35-2256A6CC991C}"/>
              </a:ext>
            </a:extLst>
          </p:cNvPr>
          <p:cNvSpPr txBox="1"/>
          <p:nvPr/>
        </p:nvSpPr>
        <p:spPr>
          <a:xfrm>
            <a:off x="6738937" y="247956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“塔比在公园里玩。”</a:t>
            </a:r>
          </a:p>
        </p:txBody>
      </p:sp>
    </p:spTree>
    <p:extLst>
      <p:ext uri="{BB962C8B-B14F-4D97-AF65-F5344CB8AC3E}">
        <p14:creationId xmlns:p14="http://schemas.microsoft.com/office/powerpoint/2010/main" val="396070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5DBA92-1A24-4EA3-8FE1-04BCDEE7C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CFB7BD-C7A5-43EE-86CF-F2AD0A01DA40}"/>
              </a:ext>
            </a:extLst>
          </p:cNvPr>
          <p:cNvSpPr txBox="1"/>
          <p:nvPr/>
        </p:nvSpPr>
        <p:spPr>
          <a:xfrm>
            <a:off x="1785256" y="1665514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“那不是塔比！”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29C704-1AE1-4EB0-9C4A-9C6B09276C7A}"/>
              </a:ext>
            </a:extLst>
          </p:cNvPr>
          <p:cNvSpPr txBox="1"/>
          <p:nvPr/>
        </p:nvSpPr>
        <p:spPr>
          <a:xfrm>
            <a:off x="11615057" y="4071257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“那是只河马！”</a:t>
            </a:r>
          </a:p>
        </p:txBody>
      </p:sp>
    </p:spTree>
    <p:extLst>
      <p:ext uri="{BB962C8B-B14F-4D97-AF65-F5344CB8AC3E}">
        <p14:creationId xmlns:p14="http://schemas.microsoft.com/office/powerpoint/2010/main" val="273929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B21331-FC5C-4EFB-BED2-5904E7807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8880A0-3B2D-40FF-B5F4-BD6E27340600}"/>
              </a:ext>
            </a:extLst>
          </p:cNvPr>
          <p:cNvSpPr txBox="1"/>
          <p:nvPr/>
        </p:nvSpPr>
        <p:spPr>
          <a:xfrm>
            <a:off x="849085" y="3029781"/>
            <a:ext cx="448491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忽然露西听到一个奇怪的声音。她给河马挠了挠痒痒。</a:t>
            </a:r>
          </a:p>
        </p:txBody>
      </p:sp>
    </p:spTree>
    <p:extLst>
      <p:ext uri="{BB962C8B-B14F-4D97-AF65-F5344CB8AC3E}">
        <p14:creationId xmlns:p14="http://schemas.microsoft.com/office/powerpoint/2010/main" val="98368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1946D2-4194-4859-9777-F7769D468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035E66-C799-47B3-B812-16ABB4AF211B}"/>
              </a:ext>
            </a:extLst>
          </p:cNvPr>
          <p:cNvSpPr txBox="1"/>
          <p:nvPr/>
        </p:nvSpPr>
        <p:spPr>
          <a:xfrm>
            <a:off x="762000" y="3369617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“</a:t>
            </a:r>
            <a:r>
              <a:rPr lang="zh-CN" altLang="en-US" sz="2400" dirty="0"/>
              <a:t>塔比在这儿！</a:t>
            </a:r>
            <a:r>
              <a:rPr lang="en-US" altLang="zh-CN" sz="2400" dirty="0"/>
              <a:t>”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9498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83C3AE-E518-4529-84C6-3D52B485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13359B-E034-4F77-8887-2D195B5609F9}"/>
              </a:ext>
            </a:extLst>
          </p:cNvPr>
          <p:cNvSpPr txBox="1"/>
          <p:nvPr/>
        </p:nvSpPr>
        <p:spPr>
          <a:xfrm>
            <a:off x="609600" y="1240971"/>
            <a:ext cx="746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“谢谢你，露西。”塔比说：“在河马肚子里太无聊了。”</a:t>
            </a:r>
          </a:p>
        </p:txBody>
      </p:sp>
    </p:spTree>
    <p:extLst>
      <p:ext uri="{BB962C8B-B14F-4D97-AF65-F5344CB8AC3E}">
        <p14:creationId xmlns:p14="http://schemas.microsoft.com/office/powerpoint/2010/main" val="3359732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26EA76-D461-45B5-853C-0CB442086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3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A6693A-225D-48A0-B012-A4DB29FAD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AD8467-ADD6-4710-B2E6-01403ABCE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F5FF9A-4162-4907-966E-E195EC195ACA}"/>
              </a:ext>
            </a:extLst>
          </p:cNvPr>
          <p:cNvSpPr txBox="1"/>
          <p:nvPr/>
        </p:nvSpPr>
        <p:spPr>
          <a:xfrm>
            <a:off x="9546772" y="849086"/>
            <a:ext cx="2824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“那不是塔比！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09E2CB-83D1-4140-B47C-D32A72D1211C}"/>
              </a:ext>
            </a:extLst>
          </p:cNvPr>
          <p:cNvSpPr txBox="1"/>
          <p:nvPr/>
        </p:nvSpPr>
        <p:spPr>
          <a:xfrm>
            <a:off x="9330188" y="1698172"/>
            <a:ext cx="3485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那是只河马！”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59018E-8EBF-48BC-B61D-B3202B545A75}"/>
              </a:ext>
            </a:extLst>
          </p:cNvPr>
          <p:cNvSpPr txBox="1"/>
          <p:nvPr/>
        </p:nvSpPr>
        <p:spPr>
          <a:xfrm>
            <a:off x="9934813" y="267036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76366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9014BD-B978-4DBC-A176-983A04BF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D51055-8F70-4273-A049-26033C6D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959D96-B4A4-45C7-B238-28E460689DC2}"/>
              </a:ext>
            </a:extLst>
          </p:cNvPr>
          <p:cNvSpPr txBox="1"/>
          <p:nvPr/>
        </p:nvSpPr>
        <p:spPr>
          <a:xfrm>
            <a:off x="8991600" y="4191001"/>
            <a:ext cx="3485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</a:rPr>
              <a:t>“那不是塔比！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5D5E48-0769-4F9D-B7FD-12210B2CA526}"/>
              </a:ext>
            </a:extLst>
          </p:cNvPr>
          <p:cNvSpPr txBox="1"/>
          <p:nvPr/>
        </p:nvSpPr>
        <p:spPr>
          <a:xfrm>
            <a:off x="8991600" y="5217705"/>
            <a:ext cx="4145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那是只河马！”</a:t>
            </a:r>
          </a:p>
        </p:txBody>
      </p:sp>
    </p:spTree>
    <p:extLst>
      <p:ext uri="{BB962C8B-B14F-4D97-AF65-F5344CB8AC3E}">
        <p14:creationId xmlns:p14="http://schemas.microsoft.com/office/powerpoint/2010/main" val="307959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22A4F9-B1A0-4C1D-AEB1-57157DC0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6F872F-4C4E-4187-ACD4-50604DD24852}"/>
              </a:ext>
            </a:extLst>
          </p:cNvPr>
          <p:cNvSpPr txBox="1"/>
          <p:nvPr/>
        </p:nvSpPr>
        <p:spPr>
          <a:xfrm>
            <a:off x="7761514" y="556260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露西起床了。但姐姐塔比不在她的床上。</a:t>
            </a:r>
          </a:p>
        </p:txBody>
      </p:sp>
    </p:spTree>
    <p:extLst>
      <p:ext uri="{BB962C8B-B14F-4D97-AF65-F5344CB8AC3E}">
        <p14:creationId xmlns:p14="http://schemas.microsoft.com/office/powerpoint/2010/main" val="414267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7B3364-E1C4-4536-9B6A-BD7FF47B5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B0652F-F980-4E35-BB37-06CD860C204A}"/>
              </a:ext>
            </a:extLst>
          </p:cNvPr>
          <p:cNvSpPr txBox="1"/>
          <p:nvPr/>
        </p:nvSpPr>
        <p:spPr>
          <a:xfrm>
            <a:off x="478971" y="6291943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“塔比在哪儿？”露西问妈妈。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48AE67-2087-4902-9EE1-41CB5A9F8982}"/>
              </a:ext>
            </a:extLst>
          </p:cNvPr>
          <p:cNvSpPr txBox="1"/>
          <p:nvPr/>
        </p:nvSpPr>
        <p:spPr>
          <a:xfrm>
            <a:off x="7391400" y="118654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“她在厨房吃早餐。”</a:t>
            </a:r>
          </a:p>
        </p:txBody>
      </p:sp>
    </p:spTree>
    <p:extLst>
      <p:ext uri="{BB962C8B-B14F-4D97-AF65-F5344CB8AC3E}">
        <p14:creationId xmlns:p14="http://schemas.microsoft.com/office/powerpoint/2010/main" val="308662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CF4B6A-F42F-4C40-AB65-AA1A63BD3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81BA9F-17B1-44C3-9FFD-443DFD8BCEFF}"/>
              </a:ext>
            </a:extLst>
          </p:cNvPr>
          <p:cNvSpPr txBox="1"/>
          <p:nvPr/>
        </p:nvSpPr>
        <p:spPr>
          <a:xfrm>
            <a:off x="2841171" y="1219200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“那不是塔比！”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5B37CD-FAB4-44AC-8691-EEB26A199803}"/>
              </a:ext>
            </a:extLst>
          </p:cNvPr>
          <p:cNvSpPr txBox="1"/>
          <p:nvPr/>
        </p:nvSpPr>
        <p:spPr>
          <a:xfrm>
            <a:off x="9982200" y="1219200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“那是只河马！”</a:t>
            </a:r>
          </a:p>
        </p:txBody>
      </p:sp>
    </p:spTree>
    <p:extLst>
      <p:ext uri="{BB962C8B-B14F-4D97-AF65-F5344CB8AC3E}">
        <p14:creationId xmlns:p14="http://schemas.microsoft.com/office/powerpoint/2010/main" val="310838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DECE18-89EE-410E-B8EA-5607F84C9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9BFD00-2B64-49AD-9832-AC8B8005E11C}"/>
              </a:ext>
            </a:extLst>
          </p:cNvPr>
          <p:cNvSpPr txBox="1"/>
          <p:nvPr/>
        </p:nvSpPr>
        <p:spPr>
          <a:xfrm>
            <a:off x="9111343" y="176348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露西在房子里找了又找。</a:t>
            </a:r>
          </a:p>
        </p:txBody>
      </p:sp>
    </p:spTree>
    <p:extLst>
      <p:ext uri="{BB962C8B-B14F-4D97-AF65-F5344CB8AC3E}">
        <p14:creationId xmlns:p14="http://schemas.microsoft.com/office/powerpoint/2010/main" val="1671217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C9422B-D5FF-4903-AA33-6DCB3862E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DE58C0-F999-4F19-B6F7-96DE16BE844F}"/>
              </a:ext>
            </a:extLst>
          </p:cNvPr>
          <p:cNvSpPr txBox="1"/>
          <p:nvPr/>
        </p:nvSpPr>
        <p:spPr>
          <a:xfrm>
            <a:off x="6988629" y="2155371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“塔比在哪儿？”露西问爸爸。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9179C4-E687-4D3B-8E3C-10F1A41C7FA4}"/>
              </a:ext>
            </a:extLst>
          </p:cNvPr>
          <p:cNvSpPr txBox="1"/>
          <p:nvPr/>
        </p:nvSpPr>
        <p:spPr>
          <a:xfrm>
            <a:off x="6988629" y="3369617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“塔比在游泳池里游泳。”</a:t>
            </a:r>
          </a:p>
        </p:txBody>
      </p:sp>
    </p:spTree>
    <p:extLst>
      <p:ext uri="{BB962C8B-B14F-4D97-AF65-F5344CB8AC3E}">
        <p14:creationId xmlns:p14="http://schemas.microsoft.com/office/powerpoint/2010/main" val="493869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223</Words>
  <Application>Microsoft Office PowerPoint</Application>
  <PresentationFormat>自定义</PresentationFormat>
  <Paragraphs>26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23</cp:revision>
  <dcterms:created xsi:type="dcterms:W3CDTF">2021-03-14T02:42:17Z</dcterms:created>
  <dcterms:modified xsi:type="dcterms:W3CDTF">2021-10-24T02:55:14Z</dcterms:modified>
</cp:coreProperties>
</file>